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3" r:id="rId14"/>
    <p:sldId id="265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A4E2-96B5-8CC0-C0DF-A5982B10A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24C7D5-9B16-9425-5E6E-DFF78418D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CA06CD-B091-2745-13BF-38A579AA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CDA7F52-C82D-360D-C14C-A955928D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751B62-439D-5AF1-2763-3516BAF5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6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2FE98-7438-E027-DBD4-19E743CF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B62A3F5-CC76-E871-1B3A-67663662D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EEB540-3403-ED5E-7068-069F5EC9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43E0D1-595F-E854-6CD3-EE09C766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0D3A512-BEE4-B60E-F7A5-355EB9C1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726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7290059-903A-23DE-EE49-52C4380C7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28B3D77-3015-943A-E322-D7FA6BA89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54FF51-0F98-113C-B004-4B93BE02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2E4322F-9B8B-1ECA-F448-C3630109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0671D3-8C48-175B-ABF4-095BC366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57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4F671-44F9-C4BF-0B3A-B3084FA0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244B09-80EB-9307-268E-F6A84468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273A9AF-9C03-F3B9-996E-5D3C3E82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5CC250B-5D61-5FEF-253E-969B138D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91D6B3-9E23-1093-5530-289DDA08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3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BC28E-8DA9-67C5-3CA5-71A81BA7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B26C68-D033-CC1F-ED08-35CF7F57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C38C51-F153-3170-A32E-EA08BF5E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212714B-777E-E732-2512-D72A2556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A135F03-2CFF-F7B3-5CF9-BF3B2B3B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137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D3E3E-8782-F209-EE89-F18E4D24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D9D1A0-3046-B7F0-B174-D4BE63DE0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A68EF15-75A3-9C18-A44C-0CA850847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6FC11F-BB93-E3A0-B4A1-2C27D15F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E8C9733-AD2F-4CDB-05BF-FD144A0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0691680-298D-42B1-BDF0-30030598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6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6A7E8-E251-656E-EBC8-38D5DB0D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98B66-E13F-8FE2-B3CD-A20DFB9E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3A62B93-823C-60CE-9B86-999E65D4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51EF48-F148-FEBD-62FD-045312592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2E9A8C1-0FF2-EFE1-8208-68BD40DD3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011C5A7-9F44-6BDD-9567-670C9C31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571122A-7E66-2CBE-BC6B-E5C912A9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A156258-24B7-764E-3DF0-4F15BC9A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63B9-E858-C834-E143-94579406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61D7135-157A-0BE6-65A1-7A703E5B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AEA153-1617-965B-B112-F39BE609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2FA79A2-979B-3974-CADE-26D67F0F1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720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7ACF986-BD7C-2D19-2201-59620B4E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5B02F44-AF7C-348E-451B-8774C33F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6C4C542-2FA2-8C8F-FE50-89E47D9D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622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B61B5-7181-5387-A69D-1F95DA8FF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31C9AD-F767-7A88-D9E5-0C796704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8AB0F6-1D64-1837-5C00-611492571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3B1AF44-D73F-E3EA-9A45-00DDA1B4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FD76F95-515B-0FB8-C3CE-C849053B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E4A13D-9B96-33BE-9C41-5E80B1DC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30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35B89-7A1D-EA7F-D310-5B32AB5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03F4FD3-99FB-5D2F-BB3A-C3C461EE7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AD5388-6961-7279-A1D6-3FDF802A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A6CA1C0-CF84-4C9D-52FC-A649720A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0C3F339-2EF8-72B6-5782-35026F06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11B31E1-F3A5-40CA-895D-B8677CE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B1EF2F5-6789-2955-30D0-BE66D82B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3104A5-FCF6-1FE5-B46A-4280ED22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0526E64-957E-A095-1007-6C3135ADC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94D1-4904-47F4-B2D1-7737DEC5DA9D}" type="datetimeFigureOut">
              <a:rPr lang="sk-SK" smtClean="0"/>
              <a:t>23. 5. 2023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C59960B-6348-09AF-FCB9-22CB8DCF7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9B45ECD-6CCD-1C92-2D8A-A77803336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AE0A-C34C-4751-86D1-90C1ED29DD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39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Skákanie vo vreci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6635E1E-C4FE-362A-7486-7B4C95289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0"/>
            <a:ext cx="4238625" cy="417839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CAB13F4-C78E-2644-1F7B-E91150DCC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1514779-76B8-AA82-426B-20CA4A43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FC7BA7E6-0614-5C4D-F425-2BBD4BC605EC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421726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Hoď krúžok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9F29666-6FD8-69BC-9F23-6EDA475AA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69" y="0"/>
            <a:ext cx="2796831" cy="44100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7F2F7FE-D984-3FDC-73F3-3D0189848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55F266C-51B4-0461-D98D-9CC1D811F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2475440-8911-68C8-7C55-3616BF4B8117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119846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Namaľuj maminku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12C39B4-8815-DD8F-BF59-6DFACC5A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088" y="0"/>
            <a:ext cx="5546912" cy="31432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02B3FB8-425E-8F28-9778-1C4309944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3E56C5D-5B78-C2E4-B3A0-12139320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31A7415-CB30-FCCB-8494-A693779072DB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17319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Vzduchovka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B9F234D-5C8D-0A19-17F4-6AAE51DF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70" y="0"/>
            <a:ext cx="5227230" cy="392430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525128F7-9C99-70DE-98C3-115682C4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FE0E7FC3-58E4-5C70-68BC-71C38FC7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C500DB25-24FF-04F2-CE65-7214BC9FB13A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5161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 granátom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24C1C38-9317-B19F-9AF2-D27FE25ED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0"/>
            <a:ext cx="5143500" cy="3429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696A773-3DF1-F61A-B14A-22B565191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FB19C7E-D64E-93F0-763A-9BD4F7F25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95A0F6B-1CAB-D909-6412-7B7C07037DF9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25652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Prekážková dráha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8CE30EE-6ACC-2085-EB9B-4FD4D04B5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1" y="0"/>
            <a:ext cx="4533900" cy="412888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44B1067-936F-FC1A-A639-E99BD0ECC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BEC111D-F9D1-231D-B321-6E8B44697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F481AC0E-98FD-D3CE-CE82-31CB81E58E01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54470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 šípkou do balónu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2F4720D-6C6E-E1D9-9114-75B2F83F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68" y="11591"/>
            <a:ext cx="2710032" cy="426513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064A7E1-8DDB-ABB8-6BE0-624ECE362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D54D492-E007-D93F-C2D7-9FF483095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5BAC39B-5DE0-52C9-F83C-9C97EBF80317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47503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sk-SK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7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Preniesť loptičku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9AAC116-F193-49FF-9082-6DA6A73C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2" y="0"/>
            <a:ext cx="5801868" cy="334327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28CBFD7-E957-A7C8-938B-99E45DAB4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EEC95AB-D3FD-0451-00FE-ECC790471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CED00FFC-F31B-98E3-8392-29BA422BA359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11994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8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br>
              <a:rPr lang="sk-SK" sz="8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80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Neposedný chlebík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F55974B-E2B0-2C1E-D309-0F23B1B76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80" y="-1"/>
            <a:ext cx="3055620" cy="38195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49ECEC-CE89-2AB7-EBB7-08525C6F3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87FA53C-F9E0-78A5-B63D-BF1AB4C93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0206AF3E-37BC-52D7-A0EB-E88E14DCDA90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102887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Basketbal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DD9D6C3-78C4-BF71-E16B-2A85BE8D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95" y="0"/>
            <a:ext cx="2866330" cy="43624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D460DFD-C5E7-14AB-2641-F0F990AE4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AFDB0A6-4B71-A419-7FC1-5ADE9456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9DAC3B7C-702A-F018-F806-2CD5FD1960A5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163430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Zhoď plechovky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B5BD223-0D9A-D94B-3FD4-20B18FC7C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0"/>
            <a:ext cx="3200400" cy="42672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D00C59C-9396-5FB4-2A41-67F6A3C75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0019EB0-72EE-1521-1A4B-4A1FC962F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EA478F29-E429-062C-172E-D16A75F75DE8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56705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Hoď loptu do koša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C78A82A-D617-0ABD-5640-225007DC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95" y="21116"/>
            <a:ext cx="3093205" cy="421750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032F7E8-24B7-A0D4-295D-D15BDD160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F7628BB-B7FA-8EF6-6DE5-1BB3C9B21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13B2D85-977B-2E87-EE7F-3AAFFA939133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215560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Kopni </a:t>
            </a:r>
            <a:r>
              <a:rPr lang="sk-SK" sz="7200" kern="1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Góól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A401EF4-2A4A-3C8C-E796-0E6ED4A0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0"/>
            <a:ext cx="4486275" cy="38862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7D5C7CD-F9FC-28FA-33C7-96617744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F7924D0-E0D3-71F6-6A94-74F476C07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ECDABFE-F924-BFA0-8D53-8C30E3AF87CD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30107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3221-5EC2-19A6-F070-72279A9C8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42" y="2867025"/>
            <a:ext cx="11438626" cy="35855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b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7200" kern="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Detský fúrik</a:t>
            </a: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62871BF-071F-CA87-F755-B3E33EEEA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1" y="-1"/>
            <a:ext cx="2790824" cy="500952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A84052D-E6A8-8C45-9150-06049B4A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2329367" cy="23336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94FD441-CCF7-ED70-36C5-288B80750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2" y="0"/>
            <a:ext cx="1923734" cy="2178045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DC7AF397-CCE4-0B8D-9408-AB7277E6DE0B}"/>
              </a:ext>
            </a:extLst>
          </p:cNvPr>
          <p:cNvSpPr txBox="1"/>
          <p:nvPr/>
        </p:nvSpPr>
        <p:spPr>
          <a:xfrm>
            <a:off x="2886983" y="21780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ALEKŠINCE</a:t>
            </a:r>
          </a:p>
        </p:txBody>
      </p:sp>
    </p:spTree>
    <p:extLst>
      <p:ext uri="{BB962C8B-B14F-4D97-AF65-F5344CB8AC3E}">
        <p14:creationId xmlns:p14="http://schemas.microsoft.com/office/powerpoint/2010/main" val="44083299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</Words>
  <Application>Microsoft Office PowerPoint</Application>
  <PresentationFormat>Širokouhlá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Motív Office</vt:lpstr>
      <vt:lpstr>1. Skákanie vo vreci </vt:lpstr>
      <vt:lpstr>2. Hod šípkou do balónu  </vt:lpstr>
      <vt:lpstr>3. Preniesť loptičku  </vt:lpstr>
      <vt:lpstr>4. Neposedný chlebík  </vt:lpstr>
      <vt:lpstr> 5. Basketbal  </vt:lpstr>
      <vt:lpstr>6. Zhoď plechovky  </vt:lpstr>
      <vt:lpstr>7. Hoď loptu do koša  </vt:lpstr>
      <vt:lpstr>8. Kopni Góól  </vt:lpstr>
      <vt:lpstr>9. Detský fúrik  </vt:lpstr>
      <vt:lpstr>10. Hoď krúžok  </vt:lpstr>
      <vt:lpstr>11. Namaľuj maminku   </vt:lpstr>
      <vt:lpstr>12. Vzduchovka  </vt:lpstr>
      <vt:lpstr>13. Hod granátom  </vt:lpstr>
      <vt:lpstr>14. Prekážková dráha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Skákanie vo vreci</dc:title>
  <dc:creator>peterkolon@gmail.com</dc:creator>
  <cp:lastModifiedBy>eva.cebova</cp:lastModifiedBy>
  <cp:revision>3</cp:revision>
  <dcterms:created xsi:type="dcterms:W3CDTF">2023-05-06T15:52:59Z</dcterms:created>
  <dcterms:modified xsi:type="dcterms:W3CDTF">2023-05-23T06:05:06Z</dcterms:modified>
</cp:coreProperties>
</file>